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2" r:id="rId1"/>
  </p:sldMasterIdLst>
  <p:notesMasterIdLst>
    <p:notesMasterId r:id="rId11"/>
  </p:notesMasterIdLst>
  <p:sldIdLst>
    <p:sldId id="256" r:id="rId2"/>
    <p:sldId id="258" r:id="rId3"/>
    <p:sldId id="259" r:id="rId4"/>
    <p:sldId id="263" r:id="rId5"/>
    <p:sldId id="261" r:id="rId6"/>
    <p:sldId id="260" r:id="rId7"/>
    <p:sldId id="264" r:id="rId8"/>
    <p:sldId id="265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Segoe UI Semibold" panose="020B0702040204020203" pitchFamily="34" charset="0"/>
      <p:bold r:id="rId20"/>
      <p:boldItalic r:id="rId21"/>
    </p:embeddedFont>
    <p:embeddedFont>
      <p:font typeface="Ubuntu Mono" panose="020B0509030602030204" pitchFamily="49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6840" autoAdjust="0"/>
  </p:normalViewPr>
  <p:slideViewPr>
    <p:cSldViewPr snapToGrid="0">
      <p:cViewPr varScale="1">
        <p:scale>
          <a:sx n="105" d="100"/>
          <a:sy n="105" d="100"/>
        </p:scale>
        <p:origin x="12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42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43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8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7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10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2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5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03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08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66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06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02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8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121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8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173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82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8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960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1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52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28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4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9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7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9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(org members):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(public):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640549B-EC55-AE37-28E2-E2AE2DAC3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5997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45997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indent="0">
              <a:buSzPct val="110000"/>
              <a:buNone/>
            </a:pPr>
            <a:r>
              <a:rPr lang="en-US" sz="2800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82809722-6BA6-4E2C-A377-DFCB7B897D0B}" vid="{884E9A4E-F7AC-4C4C-A9F9-3895BE49CD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336</TotalTime>
  <Words>166</Words>
  <Application>Microsoft Office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Segoe UI Semibold</vt:lpstr>
      <vt:lpstr>Ubuntu Mono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33</cp:revision>
  <dcterms:created xsi:type="dcterms:W3CDTF">2024-03-25T15:32:09Z</dcterms:created>
  <dcterms:modified xsi:type="dcterms:W3CDTF">2024-03-26T15:25:30Z</dcterms:modified>
</cp:coreProperties>
</file>